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8" r:id="rId6"/>
    <p:sldId id="272" r:id="rId7"/>
    <p:sldId id="269" r:id="rId8"/>
    <p:sldId id="270" r:id="rId9"/>
    <p:sldId id="273" r:id="rId10"/>
    <p:sldId id="275" r:id="rId11"/>
    <p:sldId id="278" r:id="rId12"/>
    <p:sldId id="279" r:id="rId13"/>
    <p:sldId id="281" r:id="rId14"/>
    <p:sldId id="282" r:id="rId15"/>
    <p:sldId id="284" r:id="rId16"/>
    <p:sldId id="287" r:id="rId17"/>
    <p:sldId id="288" r:id="rId18"/>
    <p:sldId id="259" r:id="rId19"/>
    <p:sldId id="28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FB80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9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F717-DC47-4C41-ACCC-1E786F59BF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56B34FDE-09BC-411D-9A88-D4F20D15BC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Music player</a:t>
          </a:r>
          <a:endParaRPr lang="en-US" dirty="0"/>
        </a:p>
      </dgm:t>
    </dgm:pt>
    <dgm:pt modelId="{9D8F078A-80E7-42B8-827D-CC4CA6858387}" type="parTrans" cxnId="{8E68B29A-29F5-4392-97B9-2B4A5539C81B}">
      <dgm:prSet/>
      <dgm:spPr/>
      <dgm:t>
        <a:bodyPr/>
        <a:lstStyle/>
        <a:p>
          <a:endParaRPr lang="en-US"/>
        </a:p>
      </dgm:t>
    </dgm:pt>
    <dgm:pt modelId="{74BDBC26-345F-48D1-B9AF-D1AF476B99B3}" type="sibTrans" cxnId="{8E68B29A-29F5-4392-97B9-2B4A5539C81B}">
      <dgm:prSet/>
      <dgm:spPr/>
      <dgm:t>
        <a:bodyPr/>
        <a:lstStyle/>
        <a:p>
          <a:endParaRPr lang="en-US"/>
        </a:p>
      </dgm:t>
    </dgm:pt>
    <dgm:pt modelId="{C72728BB-0074-48B5-9D97-761D6455CB1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User registration </a:t>
          </a:r>
          <a:r>
            <a:rPr lang="en-IN" dirty="0" smtClean="0"/>
            <a:t>and editing user profile</a:t>
          </a:r>
          <a:endParaRPr lang="en-US" dirty="0"/>
        </a:p>
      </dgm:t>
    </dgm:pt>
    <dgm:pt modelId="{667E267A-8FAA-4796-8FAA-D210BD7E161C}" type="parTrans" cxnId="{F26084B2-5140-4C71-A77E-6542DBF3B4E5}">
      <dgm:prSet/>
      <dgm:spPr/>
      <dgm:t>
        <a:bodyPr/>
        <a:lstStyle/>
        <a:p>
          <a:endParaRPr lang="en-US"/>
        </a:p>
      </dgm:t>
    </dgm:pt>
    <dgm:pt modelId="{135225CE-12F4-448D-82C3-08D4AEB8FFFD}" type="sibTrans" cxnId="{F26084B2-5140-4C71-A77E-6542DBF3B4E5}">
      <dgm:prSet/>
      <dgm:spPr/>
      <dgm:t>
        <a:bodyPr/>
        <a:lstStyle/>
        <a:p>
          <a:endParaRPr lang="en-US"/>
        </a:p>
      </dgm:t>
    </dgm:pt>
    <dgm:pt modelId="{C2724B2E-36A4-4B52-9F6A-5AF5CAB82AC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Search functionality</a:t>
          </a:r>
        </a:p>
      </dgm:t>
    </dgm:pt>
    <dgm:pt modelId="{873026B6-9ECB-41FB-8988-859B66B7130C}" type="parTrans" cxnId="{BF4FB74C-CFCC-4CE9-91F9-3F442206029A}">
      <dgm:prSet/>
      <dgm:spPr/>
      <dgm:t>
        <a:bodyPr/>
        <a:lstStyle/>
        <a:p>
          <a:endParaRPr lang="en-US"/>
        </a:p>
      </dgm:t>
    </dgm:pt>
    <dgm:pt modelId="{8604F527-5CB0-440D-9989-FF5D43008AB1}" type="sibTrans" cxnId="{BF4FB74C-CFCC-4CE9-91F9-3F442206029A}">
      <dgm:prSet/>
      <dgm:spPr/>
      <dgm:t>
        <a:bodyPr/>
        <a:lstStyle/>
        <a:p>
          <a:endParaRPr lang="en-US"/>
        </a:p>
      </dgm:t>
    </dgm:pt>
    <dgm:pt modelId="{73F3C4E7-15AE-41A4-A803-13069629C76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 smtClean="0"/>
            <a:t>Browsing via categories</a:t>
          </a:r>
          <a:endParaRPr lang="en-US" dirty="0" smtClean="0"/>
        </a:p>
      </dgm:t>
    </dgm:pt>
    <dgm:pt modelId="{26383B6A-2EAF-46B6-96CD-E91845C0294D}" type="parTrans" cxnId="{0CF502DA-08A9-4103-B15E-5FF5BA6AA675}">
      <dgm:prSet/>
      <dgm:spPr/>
      <dgm:t>
        <a:bodyPr/>
        <a:lstStyle/>
        <a:p>
          <a:endParaRPr lang="en-US"/>
        </a:p>
      </dgm:t>
    </dgm:pt>
    <dgm:pt modelId="{9323FDE0-A000-4FC3-8C62-8E0FA8AA9378}" type="sibTrans" cxnId="{0CF502DA-08A9-4103-B15E-5FF5BA6AA675}">
      <dgm:prSet/>
      <dgm:spPr/>
      <dgm:t>
        <a:bodyPr/>
        <a:lstStyle/>
        <a:p>
          <a:endParaRPr lang="en-US"/>
        </a:p>
      </dgm:t>
    </dgm:pt>
    <dgm:pt modelId="{8E07CBBE-123D-448E-B932-6491D9805DB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 smtClean="0"/>
            <a:t>Playlists</a:t>
          </a:r>
          <a:endParaRPr lang="en-US" dirty="0" smtClean="0"/>
        </a:p>
      </dgm:t>
    </dgm:pt>
    <dgm:pt modelId="{E85E535C-8FB2-47B5-9AD4-A39272CF6E59}" type="parTrans" cxnId="{74E11AF5-A8AD-4389-9CBB-65475E213FCB}">
      <dgm:prSet/>
      <dgm:spPr/>
      <dgm:t>
        <a:bodyPr/>
        <a:lstStyle/>
        <a:p>
          <a:endParaRPr lang="en-US"/>
        </a:p>
      </dgm:t>
    </dgm:pt>
    <dgm:pt modelId="{39DE00F8-002A-411E-B7D6-CF1E771641D9}" type="sibTrans" cxnId="{74E11AF5-A8AD-4389-9CBB-65475E213FCB}">
      <dgm:prSet/>
      <dgm:spPr/>
      <dgm:t>
        <a:bodyPr/>
        <a:lstStyle/>
        <a:p>
          <a:endParaRPr lang="en-US"/>
        </a:p>
      </dgm:t>
    </dgm:pt>
    <dgm:pt modelId="{8C0E27E1-5A25-4E93-B45B-15B56E68725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 smtClean="0"/>
            <a:t>Settings</a:t>
          </a:r>
          <a:endParaRPr lang="en-US" dirty="0" smtClean="0"/>
        </a:p>
      </dgm:t>
    </dgm:pt>
    <dgm:pt modelId="{A628AF42-8F7C-4AF4-BE60-86F1438F1B2E}" type="parTrans" cxnId="{D8874FC6-723F-4F91-9BE6-58CB5CB8AF38}">
      <dgm:prSet/>
      <dgm:spPr/>
      <dgm:t>
        <a:bodyPr/>
        <a:lstStyle/>
        <a:p>
          <a:endParaRPr lang="en-US"/>
        </a:p>
      </dgm:t>
    </dgm:pt>
    <dgm:pt modelId="{789CC118-0398-4800-86FC-77ED17D3FD0F}" type="sibTrans" cxnId="{D8874FC6-723F-4F91-9BE6-58CB5CB8AF38}">
      <dgm:prSet/>
      <dgm:spPr/>
      <dgm:t>
        <a:bodyPr/>
        <a:lstStyle/>
        <a:p>
          <a:endParaRPr lang="en-US"/>
        </a:p>
      </dgm:t>
    </dgm:pt>
    <dgm:pt modelId="{3D28171C-E74A-4181-B30A-7321A1A185BF}" type="pres">
      <dgm:prSet presAssocID="{677BF717-DC47-4C41-ACCC-1E786F59BF75}" presName="root" presStyleCnt="0">
        <dgm:presLayoutVars>
          <dgm:dir/>
          <dgm:resizeHandles val="exact"/>
        </dgm:presLayoutVars>
      </dgm:prSet>
      <dgm:spPr/>
    </dgm:pt>
    <dgm:pt modelId="{AFB580D5-B287-4EE1-97EF-70447ECE2EDD}" type="pres">
      <dgm:prSet presAssocID="{56B34FDE-09BC-411D-9A88-D4F20D15BC3A}" presName="compNode" presStyleCnt="0"/>
      <dgm:spPr/>
    </dgm:pt>
    <dgm:pt modelId="{82B0AD04-7350-4C69-97C0-61C22183222B}" type="pres">
      <dgm:prSet presAssocID="{56B34FDE-09BC-411D-9A88-D4F20D15BC3A}" presName="bgRect" presStyleLbl="bgShp" presStyleIdx="0" presStyleCnt="6"/>
      <dgm:spPr/>
    </dgm:pt>
    <dgm:pt modelId="{2A1EAE58-6852-4D06-9738-EE50EDF8D437}" type="pres">
      <dgm:prSet presAssocID="{56B34FDE-09BC-411D-9A88-D4F20D15BC3A}" presName="iconRect" presStyleLbl="nod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4173FAF3-5640-4A4C-B5B2-20F62A1A2575}" type="pres">
      <dgm:prSet presAssocID="{56B34FDE-09BC-411D-9A88-D4F20D15BC3A}" presName="spaceRect" presStyleCnt="0"/>
      <dgm:spPr/>
    </dgm:pt>
    <dgm:pt modelId="{AE0CA5C2-E1BA-400D-846B-6A588F4124E4}" type="pres">
      <dgm:prSet presAssocID="{56B34FDE-09BC-411D-9A88-D4F20D15BC3A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7D72D37-3826-41BF-94C2-A69D43C8A998}" type="pres">
      <dgm:prSet presAssocID="{74BDBC26-345F-48D1-B9AF-D1AF476B99B3}" presName="sibTrans" presStyleCnt="0"/>
      <dgm:spPr/>
    </dgm:pt>
    <dgm:pt modelId="{03094DAA-3089-4E82-B242-589B65070F6F}" type="pres">
      <dgm:prSet presAssocID="{C72728BB-0074-48B5-9D97-761D6455CB1F}" presName="compNode" presStyleCnt="0"/>
      <dgm:spPr/>
    </dgm:pt>
    <dgm:pt modelId="{F633DB1A-A300-4B19-BA61-64319C34DCA6}" type="pres">
      <dgm:prSet presAssocID="{C72728BB-0074-48B5-9D97-761D6455CB1F}" presName="bgRect" presStyleLbl="bgShp" presStyleIdx="1" presStyleCnt="6"/>
      <dgm:spPr/>
    </dgm:pt>
    <dgm:pt modelId="{C6DF12EC-B2D8-45C9-AF29-C405B98AA6CA}" type="pres">
      <dgm:prSet presAssocID="{C72728BB-0074-48B5-9D97-761D6455CB1F}" presName="icon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6E766A1-D8C4-4F5E-902F-832E214113B3}" type="pres">
      <dgm:prSet presAssocID="{C72728BB-0074-48B5-9D97-761D6455CB1F}" presName="spaceRect" presStyleCnt="0"/>
      <dgm:spPr/>
    </dgm:pt>
    <dgm:pt modelId="{E376F7DD-6B08-4579-8BFA-D617471A3B1A}" type="pres">
      <dgm:prSet presAssocID="{C72728BB-0074-48B5-9D97-761D6455CB1F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6A118CB-4627-4D8C-9A68-8A631C0F6141}" type="pres">
      <dgm:prSet presAssocID="{135225CE-12F4-448D-82C3-08D4AEB8FFFD}" presName="sibTrans" presStyleCnt="0"/>
      <dgm:spPr/>
    </dgm:pt>
    <dgm:pt modelId="{55C62729-3678-4683-82C4-D3C4C9E9CE0E}" type="pres">
      <dgm:prSet presAssocID="{C2724B2E-36A4-4B52-9F6A-5AF5CAB82ACC}" presName="compNode" presStyleCnt="0"/>
      <dgm:spPr/>
    </dgm:pt>
    <dgm:pt modelId="{176D7265-968B-4129-980D-C83A27E67B22}" type="pres">
      <dgm:prSet presAssocID="{C2724B2E-36A4-4B52-9F6A-5AF5CAB82ACC}" presName="bgRect" presStyleLbl="bgShp" presStyleIdx="2" presStyleCnt="6"/>
      <dgm:spPr/>
    </dgm:pt>
    <dgm:pt modelId="{08EEBF99-2B06-46CF-9577-55ECB3EB499D}" type="pres">
      <dgm:prSet presAssocID="{C2724B2E-36A4-4B52-9F6A-5AF5CAB82ACC}" presName="iconRect" presStyleLbl="nod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27C5FCC6-6177-4CEC-8E65-18C623A76CE3}" type="pres">
      <dgm:prSet presAssocID="{C2724B2E-36A4-4B52-9F6A-5AF5CAB82ACC}" presName="spaceRect" presStyleCnt="0"/>
      <dgm:spPr/>
    </dgm:pt>
    <dgm:pt modelId="{C7B3AA97-6485-4D92-B69D-F8A0F5D4E32D}" type="pres">
      <dgm:prSet presAssocID="{C2724B2E-36A4-4B52-9F6A-5AF5CAB82ACC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EA395F-3744-4862-96A1-FED883C8E684}" type="pres">
      <dgm:prSet presAssocID="{8604F527-5CB0-440D-9989-FF5D43008AB1}" presName="sibTrans" presStyleCnt="0"/>
      <dgm:spPr/>
    </dgm:pt>
    <dgm:pt modelId="{21617EBE-547A-4434-A309-3EB8182082F0}" type="pres">
      <dgm:prSet presAssocID="{73F3C4E7-15AE-41A4-A803-13069629C761}" presName="compNode" presStyleCnt="0"/>
      <dgm:spPr/>
    </dgm:pt>
    <dgm:pt modelId="{C203BAFA-D91D-475B-A2AF-AB0451F6657D}" type="pres">
      <dgm:prSet presAssocID="{73F3C4E7-15AE-41A4-A803-13069629C761}" presName="bgRect" presStyleLbl="bgShp" presStyleIdx="3" presStyleCnt="6"/>
      <dgm:spPr/>
    </dgm:pt>
    <dgm:pt modelId="{CCD13E06-7D6E-4E98-8D5B-0B2669E565EA}" type="pres">
      <dgm:prSet presAssocID="{73F3C4E7-15AE-41A4-A803-13069629C761}" presName="iconRect" presStyleLbl="nod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7AB2FE1-BE84-43CA-BAC4-557C306C72A0}" type="pres">
      <dgm:prSet presAssocID="{73F3C4E7-15AE-41A4-A803-13069629C761}" presName="spaceRect" presStyleCnt="0"/>
      <dgm:spPr/>
    </dgm:pt>
    <dgm:pt modelId="{323B89FC-C90F-4CDD-9737-3C5AE1B42146}" type="pres">
      <dgm:prSet presAssocID="{73F3C4E7-15AE-41A4-A803-13069629C761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59C4F08-79AD-40B4-9C07-744B61D2EA27}" type="pres">
      <dgm:prSet presAssocID="{9323FDE0-A000-4FC3-8C62-8E0FA8AA9378}" presName="sibTrans" presStyleCnt="0"/>
      <dgm:spPr/>
    </dgm:pt>
    <dgm:pt modelId="{93853A51-EE5A-4983-8121-DCC21EAC8752}" type="pres">
      <dgm:prSet presAssocID="{8E07CBBE-123D-448E-B932-6491D9805DB4}" presName="compNode" presStyleCnt="0"/>
      <dgm:spPr/>
    </dgm:pt>
    <dgm:pt modelId="{A2F4D7F5-B677-41A9-B15D-99C6171B7445}" type="pres">
      <dgm:prSet presAssocID="{8E07CBBE-123D-448E-B932-6491D9805DB4}" presName="bgRect" presStyleLbl="bgShp" presStyleIdx="4" presStyleCnt="6"/>
      <dgm:spPr/>
    </dgm:pt>
    <dgm:pt modelId="{3B233272-2C35-40E0-8F2B-6602461ACB8A}" type="pres">
      <dgm:prSet presAssocID="{8E07CBBE-123D-448E-B932-6491D9805DB4}" presName="iconRect" presStyleLbl="nod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A13969D8-051B-4534-BDB5-66E2E92CF3FD}" type="pres">
      <dgm:prSet presAssocID="{8E07CBBE-123D-448E-B932-6491D9805DB4}" presName="spaceRect" presStyleCnt="0"/>
      <dgm:spPr/>
    </dgm:pt>
    <dgm:pt modelId="{CD2F0914-CA55-45D4-BCD5-2A98EC75D51A}" type="pres">
      <dgm:prSet presAssocID="{8E07CBBE-123D-448E-B932-6491D9805DB4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1CBD122-A340-4731-98C3-2709FBD5EB02}" type="pres">
      <dgm:prSet presAssocID="{39DE00F8-002A-411E-B7D6-CF1E771641D9}" presName="sibTrans" presStyleCnt="0"/>
      <dgm:spPr/>
    </dgm:pt>
    <dgm:pt modelId="{93D74567-F4B9-47DC-9A0A-ADDF43943D35}" type="pres">
      <dgm:prSet presAssocID="{8C0E27E1-5A25-4E93-B45B-15B56E68725D}" presName="compNode" presStyleCnt="0"/>
      <dgm:spPr/>
    </dgm:pt>
    <dgm:pt modelId="{CAE24155-41C4-4A36-900E-BA28543C0741}" type="pres">
      <dgm:prSet presAssocID="{8C0E27E1-5A25-4E93-B45B-15B56E68725D}" presName="bgRect" presStyleLbl="bgShp" presStyleIdx="5" presStyleCnt="6"/>
      <dgm:spPr/>
    </dgm:pt>
    <dgm:pt modelId="{CF51E8E9-0F71-445C-882A-96B04ECFFF8F}" type="pres">
      <dgm:prSet presAssocID="{8C0E27E1-5A25-4E93-B45B-15B56E68725D}" presName="iconRect" presStyleLbl="nod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9ABEFE23-82AA-4E68-ABB7-84CC0D8D5341}" type="pres">
      <dgm:prSet presAssocID="{8C0E27E1-5A25-4E93-B45B-15B56E68725D}" presName="spaceRect" presStyleCnt="0"/>
      <dgm:spPr/>
    </dgm:pt>
    <dgm:pt modelId="{A2B738A7-1CE3-4EF1-A0D6-C19314A70D87}" type="pres">
      <dgm:prSet presAssocID="{8C0E27E1-5A25-4E93-B45B-15B56E68725D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D8AC400-08EF-4B6F-ACE8-2B842CFD0A9D}" type="presOf" srcId="{C72728BB-0074-48B5-9D97-761D6455CB1F}" destId="{E376F7DD-6B08-4579-8BFA-D617471A3B1A}" srcOrd="0" destOrd="0" presId="urn:microsoft.com/office/officeart/2018/2/layout/IconVerticalSolidList"/>
    <dgm:cxn modelId="{F26084B2-5140-4C71-A77E-6542DBF3B4E5}" srcId="{677BF717-DC47-4C41-ACCC-1E786F59BF75}" destId="{C72728BB-0074-48B5-9D97-761D6455CB1F}" srcOrd="1" destOrd="0" parTransId="{667E267A-8FAA-4796-8FAA-D210BD7E161C}" sibTransId="{135225CE-12F4-448D-82C3-08D4AEB8FFFD}"/>
    <dgm:cxn modelId="{BF4FB74C-CFCC-4CE9-91F9-3F442206029A}" srcId="{677BF717-DC47-4C41-ACCC-1E786F59BF75}" destId="{C2724B2E-36A4-4B52-9F6A-5AF5CAB82ACC}" srcOrd="2" destOrd="0" parTransId="{873026B6-9ECB-41FB-8988-859B66B7130C}" sibTransId="{8604F527-5CB0-440D-9989-FF5D43008AB1}"/>
    <dgm:cxn modelId="{8E68B29A-29F5-4392-97B9-2B4A5539C81B}" srcId="{677BF717-DC47-4C41-ACCC-1E786F59BF75}" destId="{56B34FDE-09BC-411D-9A88-D4F20D15BC3A}" srcOrd="0" destOrd="0" parTransId="{9D8F078A-80E7-42B8-827D-CC4CA6858387}" sibTransId="{74BDBC26-345F-48D1-B9AF-D1AF476B99B3}"/>
    <dgm:cxn modelId="{51DFD53C-CF3C-4607-9658-F5DB1487978D}" type="presOf" srcId="{8C0E27E1-5A25-4E93-B45B-15B56E68725D}" destId="{A2B738A7-1CE3-4EF1-A0D6-C19314A70D87}" srcOrd="0" destOrd="0" presId="urn:microsoft.com/office/officeart/2018/2/layout/IconVerticalSolidList"/>
    <dgm:cxn modelId="{0CF502DA-08A9-4103-B15E-5FF5BA6AA675}" srcId="{677BF717-DC47-4C41-ACCC-1E786F59BF75}" destId="{73F3C4E7-15AE-41A4-A803-13069629C761}" srcOrd="3" destOrd="0" parTransId="{26383B6A-2EAF-46B6-96CD-E91845C0294D}" sibTransId="{9323FDE0-A000-4FC3-8C62-8E0FA8AA9378}"/>
    <dgm:cxn modelId="{74E11AF5-A8AD-4389-9CBB-65475E213FCB}" srcId="{677BF717-DC47-4C41-ACCC-1E786F59BF75}" destId="{8E07CBBE-123D-448E-B932-6491D9805DB4}" srcOrd="4" destOrd="0" parTransId="{E85E535C-8FB2-47B5-9AD4-A39272CF6E59}" sibTransId="{39DE00F8-002A-411E-B7D6-CF1E771641D9}"/>
    <dgm:cxn modelId="{463A3BE0-C0B2-4115-AD83-EA7C5973BF5B}" type="presOf" srcId="{56B34FDE-09BC-411D-9A88-D4F20D15BC3A}" destId="{AE0CA5C2-E1BA-400D-846B-6A588F4124E4}" srcOrd="0" destOrd="0" presId="urn:microsoft.com/office/officeart/2018/2/layout/IconVerticalSolidList"/>
    <dgm:cxn modelId="{D990BD7D-257A-44E0-9B2D-698AB7F155BA}" type="presOf" srcId="{C2724B2E-36A4-4B52-9F6A-5AF5CAB82ACC}" destId="{C7B3AA97-6485-4D92-B69D-F8A0F5D4E32D}" srcOrd="0" destOrd="0" presId="urn:microsoft.com/office/officeart/2018/2/layout/IconVerticalSolidList"/>
    <dgm:cxn modelId="{6BC4C1DA-6B57-48B2-AB4F-6105CAE74AF3}" type="presOf" srcId="{8E07CBBE-123D-448E-B932-6491D9805DB4}" destId="{CD2F0914-CA55-45D4-BCD5-2A98EC75D51A}" srcOrd="0" destOrd="0" presId="urn:microsoft.com/office/officeart/2018/2/layout/IconVerticalSolidList"/>
    <dgm:cxn modelId="{B2CD5627-BF50-4F79-BA44-67C2065F4724}" type="presOf" srcId="{677BF717-DC47-4C41-ACCC-1E786F59BF75}" destId="{3D28171C-E74A-4181-B30A-7321A1A185BF}" srcOrd="0" destOrd="0" presId="urn:microsoft.com/office/officeart/2018/2/layout/IconVerticalSolidList"/>
    <dgm:cxn modelId="{D8874FC6-723F-4F91-9BE6-58CB5CB8AF38}" srcId="{677BF717-DC47-4C41-ACCC-1E786F59BF75}" destId="{8C0E27E1-5A25-4E93-B45B-15B56E68725D}" srcOrd="5" destOrd="0" parTransId="{A628AF42-8F7C-4AF4-BE60-86F1438F1B2E}" sibTransId="{789CC118-0398-4800-86FC-77ED17D3FD0F}"/>
    <dgm:cxn modelId="{741EEBFA-4F93-4BAA-AE15-4018DFF5CCD1}" type="presOf" srcId="{73F3C4E7-15AE-41A4-A803-13069629C761}" destId="{323B89FC-C90F-4CDD-9737-3C5AE1B42146}" srcOrd="0" destOrd="0" presId="urn:microsoft.com/office/officeart/2018/2/layout/IconVerticalSolidList"/>
    <dgm:cxn modelId="{23E42954-8DF1-405A-A7F2-7F4913496FD4}" type="presParOf" srcId="{3D28171C-E74A-4181-B30A-7321A1A185BF}" destId="{AFB580D5-B287-4EE1-97EF-70447ECE2EDD}" srcOrd="0" destOrd="0" presId="urn:microsoft.com/office/officeart/2018/2/layout/IconVerticalSolidList"/>
    <dgm:cxn modelId="{D65B3BE8-02CC-4AE9-A475-FAE24145CFDD}" type="presParOf" srcId="{AFB580D5-B287-4EE1-97EF-70447ECE2EDD}" destId="{82B0AD04-7350-4C69-97C0-61C22183222B}" srcOrd="0" destOrd="0" presId="urn:microsoft.com/office/officeart/2018/2/layout/IconVerticalSolidList"/>
    <dgm:cxn modelId="{76DE6848-DA62-4AF5-BF10-3D9A40B3EA05}" type="presParOf" srcId="{AFB580D5-B287-4EE1-97EF-70447ECE2EDD}" destId="{2A1EAE58-6852-4D06-9738-EE50EDF8D437}" srcOrd="1" destOrd="0" presId="urn:microsoft.com/office/officeart/2018/2/layout/IconVerticalSolidList"/>
    <dgm:cxn modelId="{F44BDBD8-524A-4C7E-8630-EBB89CB728D2}" type="presParOf" srcId="{AFB580D5-B287-4EE1-97EF-70447ECE2EDD}" destId="{4173FAF3-5640-4A4C-B5B2-20F62A1A2575}" srcOrd="2" destOrd="0" presId="urn:microsoft.com/office/officeart/2018/2/layout/IconVerticalSolidList"/>
    <dgm:cxn modelId="{84A18FF9-88D5-4CCE-8D10-F8DBBCB8F4B9}" type="presParOf" srcId="{AFB580D5-B287-4EE1-97EF-70447ECE2EDD}" destId="{AE0CA5C2-E1BA-400D-846B-6A588F4124E4}" srcOrd="3" destOrd="0" presId="urn:microsoft.com/office/officeart/2018/2/layout/IconVerticalSolidList"/>
    <dgm:cxn modelId="{2E569F9F-8044-4E6C-B3B2-6551991360E9}" type="presParOf" srcId="{3D28171C-E74A-4181-B30A-7321A1A185BF}" destId="{87D72D37-3826-41BF-94C2-A69D43C8A998}" srcOrd="1" destOrd="0" presId="urn:microsoft.com/office/officeart/2018/2/layout/IconVerticalSolidList"/>
    <dgm:cxn modelId="{D03B6FF7-787E-41D9-81C7-DC1EFF675BB5}" type="presParOf" srcId="{3D28171C-E74A-4181-B30A-7321A1A185BF}" destId="{03094DAA-3089-4E82-B242-589B65070F6F}" srcOrd="2" destOrd="0" presId="urn:microsoft.com/office/officeart/2018/2/layout/IconVerticalSolidList"/>
    <dgm:cxn modelId="{37A40656-88AE-4221-94B8-3C8443E9EB9D}" type="presParOf" srcId="{03094DAA-3089-4E82-B242-589B65070F6F}" destId="{F633DB1A-A300-4B19-BA61-64319C34DCA6}" srcOrd="0" destOrd="0" presId="urn:microsoft.com/office/officeart/2018/2/layout/IconVerticalSolidList"/>
    <dgm:cxn modelId="{D3F3DE7E-1B64-4F80-9957-9A7935242441}" type="presParOf" srcId="{03094DAA-3089-4E82-B242-589B65070F6F}" destId="{C6DF12EC-B2D8-45C9-AF29-C405B98AA6CA}" srcOrd="1" destOrd="0" presId="urn:microsoft.com/office/officeart/2018/2/layout/IconVerticalSolidList"/>
    <dgm:cxn modelId="{E770E905-8929-49E5-B92C-FD46AA6B00E0}" type="presParOf" srcId="{03094DAA-3089-4E82-B242-589B65070F6F}" destId="{E6E766A1-D8C4-4F5E-902F-832E214113B3}" srcOrd="2" destOrd="0" presId="urn:microsoft.com/office/officeart/2018/2/layout/IconVerticalSolidList"/>
    <dgm:cxn modelId="{72A3C177-FD5A-49D9-A493-A67D3487E037}" type="presParOf" srcId="{03094DAA-3089-4E82-B242-589B65070F6F}" destId="{E376F7DD-6B08-4579-8BFA-D617471A3B1A}" srcOrd="3" destOrd="0" presId="urn:microsoft.com/office/officeart/2018/2/layout/IconVerticalSolidList"/>
    <dgm:cxn modelId="{0DC4E9DA-D988-481C-98C2-4FD58A0E299B}" type="presParOf" srcId="{3D28171C-E74A-4181-B30A-7321A1A185BF}" destId="{B6A118CB-4627-4D8C-9A68-8A631C0F6141}" srcOrd="3" destOrd="0" presId="urn:microsoft.com/office/officeart/2018/2/layout/IconVerticalSolidList"/>
    <dgm:cxn modelId="{81801C99-9C1B-4104-8F8B-F08CE1B6B070}" type="presParOf" srcId="{3D28171C-E74A-4181-B30A-7321A1A185BF}" destId="{55C62729-3678-4683-82C4-D3C4C9E9CE0E}" srcOrd="4" destOrd="0" presId="urn:microsoft.com/office/officeart/2018/2/layout/IconVerticalSolidList"/>
    <dgm:cxn modelId="{BE28590F-650D-4A32-8268-59B072A15CF2}" type="presParOf" srcId="{55C62729-3678-4683-82C4-D3C4C9E9CE0E}" destId="{176D7265-968B-4129-980D-C83A27E67B22}" srcOrd="0" destOrd="0" presId="urn:microsoft.com/office/officeart/2018/2/layout/IconVerticalSolidList"/>
    <dgm:cxn modelId="{15711DFF-E475-488E-A63D-45249675247D}" type="presParOf" srcId="{55C62729-3678-4683-82C4-D3C4C9E9CE0E}" destId="{08EEBF99-2B06-46CF-9577-55ECB3EB499D}" srcOrd="1" destOrd="0" presId="urn:microsoft.com/office/officeart/2018/2/layout/IconVerticalSolidList"/>
    <dgm:cxn modelId="{AAE3D7AF-93D7-4D84-9956-25E001B93282}" type="presParOf" srcId="{55C62729-3678-4683-82C4-D3C4C9E9CE0E}" destId="{27C5FCC6-6177-4CEC-8E65-18C623A76CE3}" srcOrd="2" destOrd="0" presId="urn:microsoft.com/office/officeart/2018/2/layout/IconVerticalSolidList"/>
    <dgm:cxn modelId="{FEF3F5EB-92F5-49D7-B524-0CC7D8FCED6A}" type="presParOf" srcId="{55C62729-3678-4683-82C4-D3C4C9E9CE0E}" destId="{C7B3AA97-6485-4D92-B69D-F8A0F5D4E32D}" srcOrd="3" destOrd="0" presId="urn:microsoft.com/office/officeart/2018/2/layout/IconVerticalSolidList"/>
    <dgm:cxn modelId="{AF9198C2-8FC6-46C7-B73F-CF0F94B84764}" type="presParOf" srcId="{3D28171C-E74A-4181-B30A-7321A1A185BF}" destId="{51EA395F-3744-4862-96A1-FED883C8E684}" srcOrd="5" destOrd="0" presId="urn:microsoft.com/office/officeart/2018/2/layout/IconVerticalSolidList"/>
    <dgm:cxn modelId="{B0854086-3FAE-42E9-A4DF-977048861903}" type="presParOf" srcId="{3D28171C-E74A-4181-B30A-7321A1A185BF}" destId="{21617EBE-547A-4434-A309-3EB8182082F0}" srcOrd="6" destOrd="0" presId="urn:microsoft.com/office/officeart/2018/2/layout/IconVerticalSolidList"/>
    <dgm:cxn modelId="{D55B06CA-FB4B-40FD-A2D7-7631F7FD7C0F}" type="presParOf" srcId="{21617EBE-547A-4434-A309-3EB8182082F0}" destId="{C203BAFA-D91D-475B-A2AF-AB0451F6657D}" srcOrd="0" destOrd="0" presId="urn:microsoft.com/office/officeart/2018/2/layout/IconVerticalSolidList"/>
    <dgm:cxn modelId="{D6F0C8C7-913E-4AC5-B33A-3191ABEED7BB}" type="presParOf" srcId="{21617EBE-547A-4434-A309-3EB8182082F0}" destId="{CCD13E06-7D6E-4E98-8D5B-0B2669E565EA}" srcOrd="1" destOrd="0" presId="urn:microsoft.com/office/officeart/2018/2/layout/IconVerticalSolidList"/>
    <dgm:cxn modelId="{9D962F8C-BF0D-47D7-B7FB-E0DAFA11E6C3}" type="presParOf" srcId="{21617EBE-547A-4434-A309-3EB8182082F0}" destId="{97AB2FE1-BE84-43CA-BAC4-557C306C72A0}" srcOrd="2" destOrd="0" presId="urn:microsoft.com/office/officeart/2018/2/layout/IconVerticalSolidList"/>
    <dgm:cxn modelId="{8B8AFB2B-1667-4C79-A806-41A8CD749F42}" type="presParOf" srcId="{21617EBE-547A-4434-A309-3EB8182082F0}" destId="{323B89FC-C90F-4CDD-9737-3C5AE1B42146}" srcOrd="3" destOrd="0" presId="urn:microsoft.com/office/officeart/2018/2/layout/IconVerticalSolidList"/>
    <dgm:cxn modelId="{11B40843-108D-4822-9770-D5CCF941EDA3}" type="presParOf" srcId="{3D28171C-E74A-4181-B30A-7321A1A185BF}" destId="{459C4F08-79AD-40B4-9C07-744B61D2EA27}" srcOrd="7" destOrd="0" presId="urn:microsoft.com/office/officeart/2018/2/layout/IconVerticalSolidList"/>
    <dgm:cxn modelId="{EBC9F11D-5D5B-4A22-B2D7-B88A7900272D}" type="presParOf" srcId="{3D28171C-E74A-4181-B30A-7321A1A185BF}" destId="{93853A51-EE5A-4983-8121-DCC21EAC8752}" srcOrd="8" destOrd="0" presId="urn:microsoft.com/office/officeart/2018/2/layout/IconVerticalSolidList"/>
    <dgm:cxn modelId="{D3AD8F73-EA6E-442B-97BD-8746F1781B31}" type="presParOf" srcId="{93853A51-EE5A-4983-8121-DCC21EAC8752}" destId="{A2F4D7F5-B677-41A9-B15D-99C6171B7445}" srcOrd="0" destOrd="0" presId="urn:microsoft.com/office/officeart/2018/2/layout/IconVerticalSolidList"/>
    <dgm:cxn modelId="{CC9849DF-4BD0-4BCB-876C-6CCF6BD2076E}" type="presParOf" srcId="{93853A51-EE5A-4983-8121-DCC21EAC8752}" destId="{3B233272-2C35-40E0-8F2B-6602461ACB8A}" srcOrd="1" destOrd="0" presId="urn:microsoft.com/office/officeart/2018/2/layout/IconVerticalSolidList"/>
    <dgm:cxn modelId="{3CBC79E8-CB4B-4EEC-BA4E-7E048835863C}" type="presParOf" srcId="{93853A51-EE5A-4983-8121-DCC21EAC8752}" destId="{A13969D8-051B-4534-BDB5-66E2E92CF3FD}" srcOrd="2" destOrd="0" presId="urn:microsoft.com/office/officeart/2018/2/layout/IconVerticalSolidList"/>
    <dgm:cxn modelId="{B1D80D2E-0C9B-426A-A605-711629893470}" type="presParOf" srcId="{93853A51-EE5A-4983-8121-DCC21EAC8752}" destId="{CD2F0914-CA55-45D4-BCD5-2A98EC75D51A}" srcOrd="3" destOrd="0" presId="urn:microsoft.com/office/officeart/2018/2/layout/IconVerticalSolidList"/>
    <dgm:cxn modelId="{C3E9381F-4CD2-4397-910B-770926C959E2}" type="presParOf" srcId="{3D28171C-E74A-4181-B30A-7321A1A185BF}" destId="{81CBD122-A340-4731-98C3-2709FBD5EB02}" srcOrd="9" destOrd="0" presId="urn:microsoft.com/office/officeart/2018/2/layout/IconVerticalSolidList"/>
    <dgm:cxn modelId="{DD0AA59C-BF78-4311-B0CA-B4BD6D1F1A60}" type="presParOf" srcId="{3D28171C-E74A-4181-B30A-7321A1A185BF}" destId="{93D74567-F4B9-47DC-9A0A-ADDF43943D35}" srcOrd="10" destOrd="0" presId="urn:microsoft.com/office/officeart/2018/2/layout/IconVerticalSolidList"/>
    <dgm:cxn modelId="{4F647634-59D0-404F-AD48-63F1A1DD8E41}" type="presParOf" srcId="{93D74567-F4B9-47DC-9A0A-ADDF43943D35}" destId="{CAE24155-41C4-4A36-900E-BA28543C0741}" srcOrd="0" destOrd="0" presId="urn:microsoft.com/office/officeart/2018/2/layout/IconVerticalSolidList"/>
    <dgm:cxn modelId="{ADEA31B6-5BA8-4F1E-9ACE-933AD045A770}" type="presParOf" srcId="{93D74567-F4B9-47DC-9A0A-ADDF43943D35}" destId="{CF51E8E9-0F71-445C-882A-96B04ECFFF8F}" srcOrd="1" destOrd="0" presId="urn:microsoft.com/office/officeart/2018/2/layout/IconVerticalSolidList"/>
    <dgm:cxn modelId="{C9B9469C-45DC-41AE-BE58-05BA6CA1DB3E}" type="presParOf" srcId="{93D74567-F4B9-47DC-9A0A-ADDF43943D35}" destId="{9ABEFE23-82AA-4E68-ABB7-84CC0D8D5341}" srcOrd="2" destOrd="0" presId="urn:microsoft.com/office/officeart/2018/2/layout/IconVerticalSolidList"/>
    <dgm:cxn modelId="{884500A9-D122-43A5-98A4-37E453527136}" type="presParOf" srcId="{93D74567-F4B9-47DC-9A0A-ADDF43943D35}" destId="{A2B738A7-1CE3-4EF1-A0D6-C19314A70D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0AD04-7350-4C69-97C0-61C22183222B}">
      <dsp:nvSpPr>
        <dsp:cNvPr id="0" name=""/>
        <dsp:cNvSpPr/>
      </dsp:nvSpPr>
      <dsp:spPr>
        <a:xfrm>
          <a:off x="0" y="1164"/>
          <a:ext cx="6106979" cy="496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EAE58-6852-4D06-9738-EE50EDF8D437}">
      <dsp:nvSpPr>
        <dsp:cNvPr id="0" name=""/>
        <dsp:cNvSpPr/>
      </dsp:nvSpPr>
      <dsp:spPr>
        <a:xfrm>
          <a:off x="150081" y="112794"/>
          <a:ext cx="272874" cy="27287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CA5C2-E1BA-400D-846B-6A588F4124E4}">
      <dsp:nvSpPr>
        <dsp:cNvPr id="0" name=""/>
        <dsp:cNvSpPr/>
      </dsp:nvSpPr>
      <dsp:spPr>
        <a:xfrm>
          <a:off x="573037" y="1164"/>
          <a:ext cx="5533941" cy="49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08" tIns="52508" rIns="52508" bIns="5250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Music player</a:t>
          </a:r>
          <a:endParaRPr lang="en-US" sz="1900" kern="1200" dirty="0"/>
        </a:p>
      </dsp:txBody>
      <dsp:txXfrm>
        <a:off x="573037" y="1164"/>
        <a:ext cx="5533941" cy="496136"/>
      </dsp:txXfrm>
    </dsp:sp>
    <dsp:sp modelId="{F633DB1A-A300-4B19-BA61-64319C34DCA6}">
      <dsp:nvSpPr>
        <dsp:cNvPr id="0" name=""/>
        <dsp:cNvSpPr/>
      </dsp:nvSpPr>
      <dsp:spPr>
        <a:xfrm>
          <a:off x="0" y="621334"/>
          <a:ext cx="6106979" cy="496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F12EC-B2D8-45C9-AF29-C405B98AA6CA}">
      <dsp:nvSpPr>
        <dsp:cNvPr id="0" name=""/>
        <dsp:cNvSpPr/>
      </dsp:nvSpPr>
      <dsp:spPr>
        <a:xfrm>
          <a:off x="150081" y="732965"/>
          <a:ext cx="272874" cy="27287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6F7DD-6B08-4579-8BFA-D617471A3B1A}">
      <dsp:nvSpPr>
        <dsp:cNvPr id="0" name=""/>
        <dsp:cNvSpPr/>
      </dsp:nvSpPr>
      <dsp:spPr>
        <a:xfrm>
          <a:off x="573037" y="621334"/>
          <a:ext cx="5533941" cy="49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08" tIns="52508" rIns="52508" bIns="5250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User registration </a:t>
          </a:r>
          <a:r>
            <a:rPr lang="en-IN" sz="1900" kern="1200" dirty="0" smtClean="0"/>
            <a:t>and editing user profile</a:t>
          </a:r>
          <a:endParaRPr lang="en-US" sz="1900" kern="1200" dirty="0"/>
        </a:p>
      </dsp:txBody>
      <dsp:txXfrm>
        <a:off x="573037" y="621334"/>
        <a:ext cx="5533941" cy="496136"/>
      </dsp:txXfrm>
    </dsp:sp>
    <dsp:sp modelId="{176D7265-968B-4129-980D-C83A27E67B22}">
      <dsp:nvSpPr>
        <dsp:cNvPr id="0" name=""/>
        <dsp:cNvSpPr/>
      </dsp:nvSpPr>
      <dsp:spPr>
        <a:xfrm>
          <a:off x="0" y="1241504"/>
          <a:ext cx="6106979" cy="496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EBF99-2B06-46CF-9577-55ECB3EB499D}">
      <dsp:nvSpPr>
        <dsp:cNvPr id="0" name=""/>
        <dsp:cNvSpPr/>
      </dsp:nvSpPr>
      <dsp:spPr>
        <a:xfrm>
          <a:off x="150081" y="1353135"/>
          <a:ext cx="272874" cy="272874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AA97-6485-4D92-B69D-F8A0F5D4E32D}">
      <dsp:nvSpPr>
        <dsp:cNvPr id="0" name=""/>
        <dsp:cNvSpPr/>
      </dsp:nvSpPr>
      <dsp:spPr>
        <a:xfrm>
          <a:off x="573037" y="1241504"/>
          <a:ext cx="5533941" cy="49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08" tIns="52508" rIns="52508" bIns="5250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 functionality</a:t>
          </a:r>
        </a:p>
      </dsp:txBody>
      <dsp:txXfrm>
        <a:off x="573037" y="1241504"/>
        <a:ext cx="5533941" cy="496136"/>
      </dsp:txXfrm>
    </dsp:sp>
    <dsp:sp modelId="{C203BAFA-D91D-475B-A2AF-AB0451F6657D}">
      <dsp:nvSpPr>
        <dsp:cNvPr id="0" name=""/>
        <dsp:cNvSpPr/>
      </dsp:nvSpPr>
      <dsp:spPr>
        <a:xfrm>
          <a:off x="0" y="1861675"/>
          <a:ext cx="6106979" cy="496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13E06-7D6E-4E98-8D5B-0B2669E565EA}">
      <dsp:nvSpPr>
        <dsp:cNvPr id="0" name=""/>
        <dsp:cNvSpPr/>
      </dsp:nvSpPr>
      <dsp:spPr>
        <a:xfrm>
          <a:off x="150081" y="1973305"/>
          <a:ext cx="272874" cy="27287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B89FC-C90F-4CDD-9737-3C5AE1B42146}">
      <dsp:nvSpPr>
        <dsp:cNvPr id="0" name=""/>
        <dsp:cNvSpPr/>
      </dsp:nvSpPr>
      <dsp:spPr>
        <a:xfrm>
          <a:off x="573037" y="1861675"/>
          <a:ext cx="5533941" cy="49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08" tIns="52508" rIns="52508" bIns="5250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Browsing via categories</a:t>
          </a:r>
          <a:endParaRPr lang="en-US" sz="1900" kern="1200" dirty="0" smtClean="0"/>
        </a:p>
      </dsp:txBody>
      <dsp:txXfrm>
        <a:off x="573037" y="1861675"/>
        <a:ext cx="5533941" cy="496136"/>
      </dsp:txXfrm>
    </dsp:sp>
    <dsp:sp modelId="{A2F4D7F5-B677-41A9-B15D-99C6171B7445}">
      <dsp:nvSpPr>
        <dsp:cNvPr id="0" name=""/>
        <dsp:cNvSpPr/>
      </dsp:nvSpPr>
      <dsp:spPr>
        <a:xfrm>
          <a:off x="0" y="2481845"/>
          <a:ext cx="6106979" cy="496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33272-2C35-40E0-8F2B-6602461ACB8A}">
      <dsp:nvSpPr>
        <dsp:cNvPr id="0" name=""/>
        <dsp:cNvSpPr/>
      </dsp:nvSpPr>
      <dsp:spPr>
        <a:xfrm>
          <a:off x="150081" y="2593475"/>
          <a:ext cx="272874" cy="272874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F0914-CA55-45D4-BCD5-2A98EC75D51A}">
      <dsp:nvSpPr>
        <dsp:cNvPr id="0" name=""/>
        <dsp:cNvSpPr/>
      </dsp:nvSpPr>
      <dsp:spPr>
        <a:xfrm>
          <a:off x="573037" y="2481845"/>
          <a:ext cx="5533941" cy="49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08" tIns="52508" rIns="52508" bIns="5250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Playlists</a:t>
          </a:r>
          <a:endParaRPr lang="en-US" sz="1900" kern="1200" dirty="0" smtClean="0"/>
        </a:p>
      </dsp:txBody>
      <dsp:txXfrm>
        <a:off x="573037" y="2481845"/>
        <a:ext cx="5533941" cy="496136"/>
      </dsp:txXfrm>
    </dsp:sp>
    <dsp:sp modelId="{CAE24155-41C4-4A36-900E-BA28543C0741}">
      <dsp:nvSpPr>
        <dsp:cNvPr id="0" name=""/>
        <dsp:cNvSpPr/>
      </dsp:nvSpPr>
      <dsp:spPr>
        <a:xfrm>
          <a:off x="0" y="3102015"/>
          <a:ext cx="6106979" cy="496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1E8E9-0F71-445C-882A-96B04ECFFF8F}">
      <dsp:nvSpPr>
        <dsp:cNvPr id="0" name=""/>
        <dsp:cNvSpPr/>
      </dsp:nvSpPr>
      <dsp:spPr>
        <a:xfrm>
          <a:off x="150081" y="3213646"/>
          <a:ext cx="272874" cy="272874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738A7-1CE3-4EF1-A0D6-C19314A70D87}">
      <dsp:nvSpPr>
        <dsp:cNvPr id="0" name=""/>
        <dsp:cNvSpPr/>
      </dsp:nvSpPr>
      <dsp:spPr>
        <a:xfrm>
          <a:off x="573037" y="3102015"/>
          <a:ext cx="5533941" cy="49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08" tIns="52508" rIns="52508" bIns="52508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Settings</a:t>
          </a:r>
          <a:endParaRPr lang="en-US" sz="1900" kern="1200" dirty="0" smtClean="0"/>
        </a:p>
      </dsp:txBody>
      <dsp:txXfrm>
        <a:off x="573037" y="3102015"/>
        <a:ext cx="5533941" cy="496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50CD35-3488-43AA-B5FC-B8D2E0E5E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D3A2D-325D-43B3-AD08-92DA61C89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70242-D98F-4CA2-AA36-61B2129D3457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C9CF5-6832-4C16-84DD-69D490A92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00772-0433-4971-B886-8CC9B08E33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ABCAE-FFE3-4AA0-AEDB-071C3BC5DE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6049E-91CC-41D7-86A4-048631A56457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407AF-B087-4509-BB09-FC5C1A27D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0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3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3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6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1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4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3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5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176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40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6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0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1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8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3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microsoft.com/office/2007/relationships/diagramDrawing" Target="../diagrams/drawing1.xml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7" Type="http://schemas.openxmlformats.org/officeDocument/2006/relationships/image" Target="../media/image14.jpg"/><Relationship Id="rId12" Type="http://schemas.openxmlformats.org/officeDocument/2006/relationships/diagramColors" Target="../diagrams/colors1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11" Type="http://schemas.openxmlformats.org/officeDocument/2006/relationships/diagramQuickStyle" Target="../diagrams/quickStyle1.xml"/><Relationship Id="rId24" Type="http://schemas.openxmlformats.org/officeDocument/2006/relationships/image" Target="../media/image32.jpg"/><Relationship Id="rId5" Type="http://schemas.openxmlformats.org/officeDocument/2006/relationships/image" Target="../media/image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diagramLayout" Target="../diagrams/layout1.xml"/><Relationship Id="rId19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uquet of flowers">
            <a:extLst>
              <a:ext uri="{FF2B5EF4-FFF2-40B4-BE49-F238E27FC236}">
                <a16:creationId xmlns:a16="http://schemas.microsoft.com/office/drawing/2014/main" id="{718EB7F9-40D1-422D-8A3D-8DE631B0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6" y="827345"/>
            <a:ext cx="7725201" cy="5667768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F08EB-495B-4F59-9AE0-81E72B1F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Autofit/>
          </a:bodyPr>
          <a:lstStyle/>
          <a:p>
            <a:r>
              <a:rPr lang="en-IN" sz="3600" dirty="0"/>
              <a:t>Music streaming from a web-server to an Android app </a:t>
            </a:r>
            <a:r>
              <a:rPr lang="en-IN" sz="3600" dirty="0" smtClean="0"/>
              <a:t>&amp; Website</a:t>
            </a:r>
            <a:endParaRPr lang="ru-RU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B736C-9A72-4014-8CFF-9DFDB6F3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42302"/>
            <a:ext cx="8813800" cy="5600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1600" dirty="0" smtClean="0"/>
              <a:t>By: Imran Shaikh &amp; Shriraj Pethe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400" dirty="0" smtClean="0"/>
              <a:t>Towards </a:t>
            </a:r>
            <a:r>
              <a:rPr lang="en-IN" sz="1400" dirty="0"/>
              <a:t>The </a:t>
            </a:r>
            <a:r>
              <a:rPr lang="en-IN" sz="1400" dirty="0" smtClean="0"/>
              <a:t>Partial Fulfilment </a:t>
            </a:r>
            <a:r>
              <a:rPr lang="en-IN" sz="1400" dirty="0"/>
              <a:t>of </a:t>
            </a:r>
            <a:r>
              <a:rPr lang="en-IN" sz="1400" dirty="0" smtClean="0"/>
              <a:t>the Master </a:t>
            </a:r>
            <a:r>
              <a:rPr lang="en-IN" sz="1400" dirty="0"/>
              <a:t>of Computer </a:t>
            </a:r>
            <a:r>
              <a:rPr lang="en-IN" sz="1400" dirty="0" smtClean="0"/>
              <a:t>Application</a:t>
            </a:r>
            <a:endParaRPr lang="ru-RU" sz="14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24" y="827345"/>
            <a:ext cx="2833885" cy="56677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79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TECHNOLOGY </a:t>
            </a:r>
            <a:r>
              <a:rPr lang="en-IN" dirty="0"/>
              <a:t>THAT WE HAVE USED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2336873"/>
            <a:ext cx="3049702" cy="3599313"/>
          </a:xfrm>
        </p:spPr>
        <p:txBody>
          <a:bodyPr>
            <a:normAutofit/>
          </a:bodyPr>
          <a:lstStyle/>
          <a:p>
            <a:pPr lvl="0"/>
            <a:r>
              <a:rPr lang="en-IN" sz="1800" dirty="0"/>
              <a:t>Android OS</a:t>
            </a:r>
          </a:p>
          <a:p>
            <a:pPr lvl="0"/>
            <a:r>
              <a:rPr lang="en-IN" sz="1800" dirty="0"/>
              <a:t>JAVA</a:t>
            </a:r>
          </a:p>
          <a:p>
            <a:pPr lvl="0"/>
            <a:r>
              <a:rPr lang="en-IN" sz="1800" dirty="0"/>
              <a:t>Android SDK</a:t>
            </a:r>
          </a:p>
          <a:p>
            <a:pPr lvl="0"/>
            <a:r>
              <a:rPr lang="en-IN" sz="1800" dirty="0" err="1"/>
              <a:t>Dalvik</a:t>
            </a:r>
            <a:r>
              <a:rPr lang="en-IN" sz="1800" dirty="0"/>
              <a:t> VM / ART</a:t>
            </a:r>
          </a:p>
          <a:p>
            <a:pPr lvl="0"/>
            <a:r>
              <a:rPr lang="en-IN" sz="1800" dirty="0"/>
              <a:t>Android Studio</a:t>
            </a:r>
          </a:p>
          <a:p>
            <a:pPr lvl="0"/>
            <a:r>
              <a:rPr lang="en-IN" sz="1800" dirty="0"/>
              <a:t>XML</a:t>
            </a:r>
          </a:p>
          <a:p>
            <a:pPr lvl="0"/>
            <a:r>
              <a:rPr lang="en-IN" sz="1800" dirty="0" err="1" smtClean="0"/>
              <a:t>Androidx</a:t>
            </a:r>
            <a:endParaRPr lang="en-IN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>
          <a:xfrm>
            <a:off x="3945470" y="2336873"/>
            <a:ext cx="3063240" cy="3599313"/>
          </a:xfrm>
        </p:spPr>
        <p:txBody>
          <a:bodyPr/>
          <a:lstStyle/>
          <a:p>
            <a:pPr lvl="0"/>
            <a:r>
              <a:rPr lang="en-IN" sz="1800" dirty="0"/>
              <a:t>MDC</a:t>
            </a:r>
          </a:p>
          <a:p>
            <a:pPr lvl="0"/>
            <a:r>
              <a:rPr lang="en-IN" sz="1800" dirty="0" err="1"/>
              <a:t>amitshekhar.android:android-networking</a:t>
            </a:r>
            <a:endParaRPr lang="en-IN" sz="1800" dirty="0"/>
          </a:p>
          <a:p>
            <a:pPr lvl="0"/>
            <a:r>
              <a:rPr lang="en-IN" sz="1800" dirty="0"/>
              <a:t>picasso:2.71828</a:t>
            </a:r>
          </a:p>
          <a:p>
            <a:pPr lvl="0"/>
            <a:r>
              <a:rPr lang="en-IN" sz="1800" dirty="0"/>
              <a:t>sothree.slidinguppanel:library:3.4.0</a:t>
            </a:r>
          </a:p>
          <a:p>
            <a:pPr lvl="0"/>
            <a:r>
              <a:rPr lang="en-IN" sz="1800" dirty="0"/>
              <a:t>PHP</a:t>
            </a:r>
          </a:p>
          <a:p>
            <a:pPr lvl="0"/>
            <a:r>
              <a:rPr lang="en-IN" sz="1800" dirty="0"/>
              <a:t>AJAX</a:t>
            </a:r>
          </a:p>
          <a:p>
            <a:pPr lvl="0"/>
            <a:r>
              <a:rPr lang="en-IN" sz="1800" dirty="0" smtClean="0"/>
              <a:t>JavaScript</a:t>
            </a:r>
            <a:endParaRPr lang="en-IN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>
          <a:xfrm>
            <a:off x="7224156" y="2336873"/>
            <a:ext cx="3070025" cy="3599313"/>
          </a:xfrm>
        </p:spPr>
        <p:txBody>
          <a:bodyPr/>
          <a:lstStyle/>
          <a:p>
            <a:pPr lvl="0"/>
            <a:r>
              <a:rPr lang="en-IN" sz="1800" dirty="0"/>
              <a:t>XAMPP</a:t>
            </a:r>
          </a:p>
          <a:p>
            <a:pPr lvl="0"/>
            <a:r>
              <a:rPr lang="en-IN" sz="1800" dirty="0"/>
              <a:t>UNIX socket</a:t>
            </a:r>
          </a:p>
          <a:p>
            <a:pPr lvl="0"/>
            <a:r>
              <a:rPr lang="en-IN" sz="1800" dirty="0"/>
              <a:t>MySQL</a:t>
            </a:r>
          </a:p>
          <a:p>
            <a:pPr lvl="0"/>
            <a:r>
              <a:rPr lang="en-IN" sz="1800" dirty="0" err="1"/>
              <a:t>MariaDB</a:t>
            </a:r>
            <a:endParaRPr lang="en-IN" sz="1800" dirty="0"/>
          </a:p>
          <a:p>
            <a:pPr lvl="0"/>
            <a:r>
              <a:rPr lang="en-IN" sz="1800" dirty="0"/>
              <a:t>HTML5</a:t>
            </a:r>
          </a:p>
          <a:p>
            <a:pPr lvl="0"/>
            <a:r>
              <a:rPr lang="en-IN" sz="1800" dirty="0"/>
              <a:t>CSS</a:t>
            </a:r>
          </a:p>
          <a:p>
            <a:r>
              <a:rPr lang="en-IN" sz="1800" dirty="0" smtClean="0"/>
              <a:t>jQuery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90690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236350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usecase4 (2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84" y="99000"/>
            <a:ext cx="5187131" cy="66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69222" y="753228"/>
            <a:ext cx="9624960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USE CASE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0" y="236350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/>
          <p:cNvSpPr txBox="1">
            <a:spLocks/>
          </p:cNvSpPr>
          <p:nvPr/>
        </p:nvSpPr>
        <p:spPr>
          <a:xfrm>
            <a:off x="669222" y="753228"/>
            <a:ext cx="9624960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 smtClean="0"/>
              <a:t>SEQUENCE DIAGRAM</a:t>
            </a:r>
            <a:endParaRPr lang="en-IN" sz="240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7" y="1896682"/>
            <a:ext cx="4624508" cy="448002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350"/>
            <a:ext cx="4867404" cy="625169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466975" y="5438775"/>
            <a:ext cx="2647950" cy="9319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Search Fragment</a:t>
            </a:r>
          </a:p>
          <a:p>
            <a:r>
              <a:rPr lang="en-AU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(Android)</a:t>
            </a:r>
            <a:endParaRPr lang="en-IN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62975" y="5438775"/>
            <a:ext cx="2647950" cy="9319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Auto Stop Timer</a:t>
            </a:r>
          </a:p>
          <a:p>
            <a:r>
              <a:rPr lang="en-AU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(Android)</a:t>
            </a:r>
            <a:endParaRPr lang="en-IN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0" y="236350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/>
          <p:cNvSpPr txBox="1">
            <a:spLocks/>
          </p:cNvSpPr>
          <p:nvPr/>
        </p:nvSpPr>
        <p:spPr>
          <a:xfrm>
            <a:off x="669222" y="753228"/>
            <a:ext cx="9624960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DIAGRAMS</a:t>
            </a:r>
            <a:endParaRPr lang="en-IN" dirty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0"/>
          <a:stretch/>
        </p:blipFill>
        <p:spPr>
          <a:xfrm>
            <a:off x="5289548" y="-4689987"/>
            <a:ext cx="6626107" cy="1580298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52642" y="2019300"/>
            <a:ext cx="4700058" cy="4213936"/>
          </a:xfrm>
          <a:prstGeom prst="roundRect">
            <a:avLst>
              <a:gd name="adj" fmla="val 5679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 descr="E:\TY MCA PROJECT\SCreenSh\to be used\db tables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1" y="2100618"/>
            <a:ext cx="4518660" cy="40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571875" y="2963016"/>
            <a:ext cx="1580825" cy="9319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 smtClean="0">
                <a:solidFill>
                  <a:schemeClr val="bg2"/>
                </a:solidFill>
              </a:rPr>
              <a:t>Database</a:t>
            </a:r>
          </a:p>
          <a:p>
            <a:r>
              <a:rPr lang="en-AU" sz="2400" dirty="0" smtClean="0">
                <a:solidFill>
                  <a:schemeClr val="bg2"/>
                </a:solidFill>
              </a:rPr>
              <a:t>Tables</a:t>
            </a:r>
            <a:endParaRPr lang="en-IN" sz="2400" dirty="0">
              <a:solidFill>
                <a:schemeClr val="bg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62975" y="5438775"/>
            <a:ext cx="2173851" cy="4605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MainActivity</a:t>
            </a:r>
            <a:endParaRPr lang="en-IN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97615 L 1.04167E-6 -0.46829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FFBA-DDAE-4248-B30B-2821CE5E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46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LIMITATIONS</a:t>
            </a:r>
            <a:endParaRPr lang="en-IN" dirty="0"/>
          </a:p>
        </p:txBody>
      </p:sp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89188" y="913286"/>
            <a:ext cx="3354284" cy="503142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80321" y="2336873"/>
            <a:ext cx="664757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sz="2800" dirty="0"/>
              <a:t>Our server isn’t considered as a Streaming quality </a:t>
            </a:r>
            <a:r>
              <a:rPr lang="en-IN" sz="2800" dirty="0" smtClean="0"/>
              <a:t>server.</a:t>
            </a:r>
          </a:p>
          <a:p>
            <a:pPr lvl="1"/>
            <a:r>
              <a:rPr lang="en-IN" sz="2400" dirty="0" smtClean="0"/>
              <a:t>Noticeable delay.</a:t>
            </a:r>
            <a:endParaRPr lang="en-IN" sz="2400" dirty="0"/>
          </a:p>
          <a:p>
            <a:pPr lvl="0"/>
            <a:r>
              <a:rPr lang="en-IN" sz="2800" dirty="0"/>
              <a:t>We aren’t using streaming dedicated solutions</a:t>
            </a:r>
            <a:r>
              <a:rPr lang="en-IN" sz="2800" dirty="0" smtClean="0"/>
              <a:t>.</a:t>
            </a:r>
            <a:endParaRPr lang="en-AU" sz="2800" dirty="0" smtClean="0"/>
          </a:p>
          <a:p>
            <a:pPr lvl="0"/>
            <a:r>
              <a:rPr lang="en-IN" sz="2800" dirty="0" smtClean="0"/>
              <a:t>Some bugs may be present.</a:t>
            </a:r>
          </a:p>
          <a:p>
            <a:pPr lvl="0"/>
            <a:r>
              <a:rPr lang="en-IN" sz="2800" dirty="0" smtClean="0"/>
              <a:t>May lack a </a:t>
            </a:r>
            <a:r>
              <a:rPr lang="en-IN" sz="2800" dirty="0"/>
              <a:t>few advanced functions.</a:t>
            </a:r>
          </a:p>
        </p:txBody>
      </p:sp>
    </p:spTree>
    <p:extLst>
      <p:ext uri="{BB962C8B-B14F-4D97-AF65-F5344CB8AC3E}">
        <p14:creationId xmlns:p14="http://schemas.microsoft.com/office/powerpoint/2010/main" val="388107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0FFBA-DDAE-4248-B30B-2821CE5E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46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APPLICATION AND FUTURE SCOPE</a:t>
            </a:r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80321" y="2336873"/>
            <a:ext cx="6647579" cy="3599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sz="2100" dirty="0" smtClean="0"/>
              <a:t>This </a:t>
            </a:r>
            <a:r>
              <a:rPr lang="en-IN" sz="2100" dirty="0"/>
              <a:t>was </a:t>
            </a:r>
            <a:r>
              <a:rPr lang="en-IN" sz="2100" dirty="0" smtClean="0"/>
              <a:t>a demonstrational </a:t>
            </a:r>
            <a:r>
              <a:rPr lang="en-IN" sz="2100" dirty="0"/>
              <a:t>project, and hence the goal was achieved.</a:t>
            </a:r>
          </a:p>
          <a:p>
            <a:pPr lvl="0"/>
            <a:r>
              <a:rPr lang="en-IN" sz="2100" dirty="0" smtClean="0"/>
              <a:t>We </a:t>
            </a:r>
            <a:r>
              <a:rPr lang="en-IN" sz="2100" dirty="0"/>
              <a:t>plan to advance this project, and add audiobooks from services like, </a:t>
            </a:r>
            <a:r>
              <a:rPr lang="en-IN" sz="2100" dirty="0" err="1"/>
              <a:t>LibriVox</a:t>
            </a:r>
            <a:r>
              <a:rPr lang="en-IN" sz="2100" dirty="0"/>
              <a:t>, who produce audio narration for literature which is copyright free, or copyright expired, or is available in public domain. They largely focus on </a:t>
            </a:r>
            <a:r>
              <a:rPr lang="en-IN" sz="2100" dirty="0" err="1"/>
              <a:t>AudioBooks</a:t>
            </a:r>
            <a:r>
              <a:rPr lang="en-IN" sz="2100" dirty="0"/>
              <a:t>.</a:t>
            </a:r>
          </a:p>
          <a:p>
            <a:pPr lvl="0"/>
            <a:r>
              <a:rPr lang="en-IN" sz="2100" dirty="0"/>
              <a:t>Because of democratisation of technology, any one with interest, internet, and a Computer can produce music. There are many new and upcoming artist who rather prefer to keep their music compositions and tracks without any limitation of royalty</a:t>
            </a:r>
            <a:r>
              <a:rPr lang="en-IN" sz="2100" dirty="0" smtClean="0"/>
              <a:t>.</a:t>
            </a:r>
            <a:endParaRPr lang="en-IN" sz="2100" dirty="0"/>
          </a:p>
        </p:txBody>
      </p:sp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8195142" y="904762"/>
            <a:ext cx="3354284" cy="503142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r="29784"/>
          <a:stretch/>
        </p:blipFill>
        <p:spPr>
          <a:xfrm>
            <a:off x="8195883" y="899900"/>
            <a:ext cx="3348000" cy="50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FFBA-DDAE-4248-B30B-2821CE5E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46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CONCLUSION</a:t>
            </a:r>
            <a:endParaRPr lang="en-US" dirty="0"/>
          </a:p>
        </p:txBody>
      </p:sp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89188" y="913286"/>
            <a:ext cx="3354284" cy="503142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3" r="27240"/>
          <a:stretch/>
        </p:blipFill>
        <p:spPr>
          <a:xfrm>
            <a:off x="8193881" y="913286"/>
            <a:ext cx="3350419" cy="503280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80321" y="2336873"/>
            <a:ext cx="6647579" cy="3599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sz="2800" dirty="0"/>
              <a:t>While </a:t>
            </a:r>
            <a:r>
              <a:rPr lang="en-IN" sz="2800" dirty="0" smtClean="0"/>
              <a:t>our project may not be considered </a:t>
            </a:r>
            <a:r>
              <a:rPr lang="en-IN" sz="2800" dirty="0"/>
              <a:t>as </a:t>
            </a:r>
            <a:r>
              <a:rPr lang="en-IN" sz="2800" dirty="0" smtClean="0"/>
              <a:t>a production </a:t>
            </a:r>
            <a:r>
              <a:rPr lang="en-IN" sz="2800" dirty="0"/>
              <a:t>grade software.</a:t>
            </a:r>
          </a:p>
          <a:p>
            <a:pPr lvl="0"/>
            <a:r>
              <a:rPr lang="en-IN" sz="2800" dirty="0"/>
              <a:t>This project can be considered as an early stage under development project</a:t>
            </a:r>
            <a:r>
              <a:rPr lang="en-IN" sz="2800" dirty="0" smtClean="0"/>
              <a:t>.</a:t>
            </a:r>
          </a:p>
          <a:p>
            <a:pPr lvl="0"/>
            <a:r>
              <a:rPr lang="en-IN" sz="2800" dirty="0" smtClean="0"/>
              <a:t>And </a:t>
            </a:r>
            <a:r>
              <a:rPr lang="en-IN" sz="2800" dirty="0"/>
              <a:t>can be used by </a:t>
            </a:r>
            <a:r>
              <a:rPr lang="en-IN" sz="2800" dirty="0" smtClean="0"/>
              <a:t>users.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7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CF6E53-BD29-4C0D-9AD3-3E1708826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680D3-33DA-4AED-8452-A96B49AAA8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B0847-8314-49E9-A34A-F9CFC543C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  <a:endParaRPr lang="ru-RU" sz="4800" dirty="0"/>
          </a:p>
        </p:txBody>
      </p:sp>
      <p:pic>
        <p:nvPicPr>
          <p:cNvPr id="5" name="Picture 4" descr="open window with vine of flowers just outside">
            <a:extLst>
              <a:ext uri="{FF2B5EF4-FFF2-40B4-BE49-F238E27FC236}">
                <a16:creationId xmlns:a16="http://schemas.microsoft.com/office/drawing/2014/main" id="{08C3D6AC-AE28-4838-90FB-862C51653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854EE0-7215-4BC8-8518-42D6DB2065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70F728-C2F1-46CE-BA22-F8F0CDF9CF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91CF-354A-4144-A3C0-4AC8978433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1" b="5879"/>
          <a:stretch/>
        </p:blipFill>
        <p:spPr>
          <a:xfrm>
            <a:off x="-6353" y="-65498"/>
            <a:ext cx="8972553" cy="4279901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i-IN" dirty="0" smtClean="0">
                <a:latin typeface="Poppins" panose="00000500000000000000" pitchFamily="2" charset="0"/>
                <a:cs typeface="Poppins" panose="00000500000000000000" pitchFamily="2" charset="0"/>
              </a:rPr>
              <a:t>धन्यवाद</a:t>
            </a:r>
            <a:r>
              <a:rPr lang="en-IN" dirty="0" smtClean="0"/>
              <a:t>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0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Streaming media is multimedia that is constantly received by and presented to an </a:t>
            </a:r>
            <a:r>
              <a:rPr lang="en-IN" dirty="0" smtClean="0"/>
              <a:t>end-user </a:t>
            </a:r>
            <a:r>
              <a:rPr lang="en-IN" dirty="0"/>
              <a:t>while being delivered by a </a:t>
            </a:r>
            <a:r>
              <a:rPr lang="en-IN" dirty="0" smtClean="0"/>
              <a:t>provider.</a:t>
            </a:r>
          </a:p>
          <a:p>
            <a:r>
              <a:rPr lang="en-IN" dirty="0" smtClean="0"/>
              <a:t>Streaming </a:t>
            </a:r>
            <a:r>
              <a:rPr lang="en-IN" dirty="0"/>
              <a:t>is different than traditional file </a:t>
            </a:r>
            <a:r>
              <a:rPr lang="en-IN" dirty="0" smtClean="0"/>
              <a:t>downloads.</a:t>
            </a:r>
          </a:p>
          <a:p>
            <a:r>
              <a:rPr lang="en-IN" dirty="0" smtClean="0"/>
              <a:t>The </a:t>
            </a:r>
            <a:r>
              <a:rPr lang="en-IN" dirty="0"/>
              <a:t>user doesn’t have to wait till the file is completely received</a:t>
            </a:r>
            <a:r>
              <a:rPr lang="en-IN" dirty="0" smtClean="0"/>
              <a:t>.</a:t>
            </a:r>
          </a:p>
          <a:p>
            <a:r>
              <a:rPr lang="en-IN" dirty="0" smtClean="0"/>
              <a:t>Currently Music Streaming services are very popular. Despite having free options users prefer to get paid subscriptions to Music Streaming services.</a:t>
            </a:r>
          </a:p>
          <a:p>
            <a:r>
              <a:rPr lang="en-IN" dirty="0" smtClean="0"/>
              <a:t>In our project we have created a server based streaming service, which is accessible via our Android App &amp; our Website.</a:t>
            </a:r>
          </a:p>
        </p:txBody>
      </p:sp>
    </p:spTree>
    <p:extLst>
      <p:ext uri="{BB962C8B-B14F-4D97-AF65-F5344CB8AC3E}">
        <p14:creationId xmlns:p14="http://schemas.microsoft.com/office/powerpoint/2010/main" val="293755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>
            <a:normAutofit fontScale="925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India is considered at 15</a:t>
            </a:r>
            <a:r>
              <a:rPr lang="en-IN" baseline="30000" dirty="0" smtClean="0"/>
              <a:t>th</a:t>
            </a:r>
            <a:r>
              <a:rPr lang="en-IN" dirty="0" smtClean="0"/>
              <a:t> place.</a:t>
            </a:r>
            <a:endParaRPr lang="en-IN" dirty="0"/>
          </a:p>
        </p:txBody>
      </p:sp>
      <p:pic>
        <p:nvPicPr>
          <p:cNvPr id="5" name="Picture 4" descr="https://www.musicplus.in/wp-content/uploads/2019/04/Screenshot-2019-04-03-at-7.31.03-PM-1024x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5" y="2336872"/>
            <a:ext cx="5329955" cy="269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musicplus.in/wp-content/uploads/2019/04/Screenshot-2019-04-03-at-7.09.54-PM-1024x49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623" y="2336872"/>
            <a:ext cx="5600234" cy="269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897682" y="2257124"/>
            <a:ext cx="561143" cy="166033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-867077" y="2525014"/>
            <a:ext cx="561143" cy="166033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588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IN" dirty="0" smtClean="0"/>
              <a:t>In this project we have explored popular music streaming services. And we will be making our project to provide similar service to our website and android app users.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The </a:t>
            </a:r>
            <a:r>
              <a:rPr lang="en-IN" dirty="0"/>
              <a:t>leading music streaming services like Spotify</a:t>
            </a:r>
            <a:r>
              <a:rPr lang="en-IN" dirty="0" smtClean="0"/>
              <a:t>, gaana.com, and </a:t>
            </a:r>
            <a:r>
              <a:rPr lang="en-IN" dirty="0"/>
              <a:t>Pandora have become that popular because they’re simply convenient and offer good value </a:t>
            </a:r>
            <a:r>
              <a:rPr lang="en-IN" dirty="0" smtClean="0"/>
              <a:t>for </a:t>
            </a:r>
            <a:r>
              <a:rPr lang="en-IN" dirty="0"/>
              <a:t>money</a:t>
            </a:r>
            <a:r>
              <a:rPr lang="en-IN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However</a:t>
            </a:r>
            <a:r>
              <a:rPr lang="en-IN" dirty="0"/>
              <a:t>, in order to create a music streaming app, we need to consider various </a:t>
            </a:r>
            <a:r>
              <a:rPr lang="en-IN" dirty="0" smtClean="0"/>
              <a:t>factors </a:t>
            </a:r>
            <a:r>
              <a:rPr lang="en-IN" dirty="0"/>
              <a:t>like </a:t>
            </a:r>
            <a:r>
              <a:rPr lang="en-IN" dirty="0" smtClean="0"/>
              <a:t>music license</a:t>
            </a:r>
            <a:r>
              <a:rPr lang="en-IN" dirty="0"/>
              <a:t>, platform, technology, </a:t>
            </a:r>
            <a:r>
              <a:rPr lang="en-IN" dirty="0" smtClean="0"/>
              <a:t>implementation about </a:t>
            </a:r>
            <a:r>
              <a:rPr lang="en-IN" dirty="0"/>
              <a:t>these </a:t>
            </a:r>
            <a:r>
              <a:rPr lang="en-IN" dirty="0" smtClean="0"/>
              <a:t>services.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In our project we have attempted to provide all the essential as well as some advance features, which are present in some music streaming services.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585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" name="Picture 6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8" name="Rectangle 7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0" name="Group 74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b="1" dirty="0"/>
              <a:t>MODULES / FEATURES</a:t>
            </a:r>
            <a:endParaRPr lang="en-US" dirty="0"/>
          </a:p>
        </p:txBody>
      </p:sp>
      <p:pic>
        <p:nvPicPr>
          <p:cNvPr id="92" name="Picture 8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4" name="Picture 3" descr="bicycle against the wall">
            <a:extLst>
              <a:ext uri="{FF2B5EF4-FFF2-40B4-BE49-F238E27FC236}">
                <a16:creationId xmlns:a16="http://schemas.microsoft.com/office/drawing/2014/main" id="{E2266ACB-9EA5-4492-8AC3-72830A579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32" b="2"/>
          <a:stretch/>
        </p:blipFill>
        <p:spPr>
          <a:xfrm>
            <a:off x="7318966" y="484632"/>
            <a:ext cx="4495806" cy="351194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Content Placeholder 13" descr="stone path up to a house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t="10758" r="2" b="2"/>
          <a:stretch/>
        </p:blipFill>
        <p:spPr>
          <a:xfrm>
            <a:off x="7318965" y="4150596"/>
            <a:ext cx="1663109" cy="222349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houses close together from the top">
            <a:extLst>
              <a:ext uri="{FF2B5EF4-FFF2-40B4-BE49-F238E27FC236}">
                <a16:creationId xmlns:a16="http://schemas.microsoft.com/office/drawing/2014/main" id="{16029391-6833-4C19-8C68-1C1E6E0D98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86" r="2836" b="2"/>
          <a:stretch/>
        </p:blipFill>
        <p:spPr>
          <a:xfrm>
            <a:off x="9144000" y="4150596"/>
            <a:ext cx="2670772" cy="22318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graphicFrame>
        <p:nvGraphicFramePr>
          <p:cNvPr id="9" name="Content Placeholder 8" descr="SmartArt icon graphic">
            <a:extLst>
              <a:ext uri="{FF2B5EF4-FFF2-40B4-BE49-F238E27FC236}">
                <a16:creationId xmlns:a16="http://schemas.microsoft.com/office/drawing/2014/main" id="{157650F6-FA77-404F-9ABC-2AB4FBD56F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31970828"/>
              </p:ext>
            </p:extLst>
          </p:nvPr>
        </p:nvGraphicFramePr>
        <p:xfrm>
          <a:off x="680321" y="2336873"/>
          <a:ext cx="61069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7746685" y="-710535"/>
            <a:ext cx="3691815" cy="342900"/>
            <a:chOff x="7820792" y="1775058"/>
            <a:chExt cx="3691815" cy="3429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506" y="1775058"/>
              <a:ext cx="342900" cy="3429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707" y="1775058"/>
              <a:ext cx="342900" cy="3429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4996" y="1775058"/>
              <a:ext cx="342900" cy="3429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7608" y="1775058"/>
              <a:ext cx="342900" cy="3429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098" y="1775058"/>
              <a:ext cx="342900" cy="342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1302" y="1775058"/>
              <a:ext cx="342900" cy="3429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894" y="1775058"/>
              <a:ext cx="342900" cy="3429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792" y="1775058"/>
              <a:ext cx="342900" cy="3429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200" y="1775058"/>
              <a:ext cx="342900" cy="3429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404" y="1775058"/>
              <a:ext cx="342900" cy="34290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016249" y="2409409"/>
            <a:ext cx="3691815" cy="342900"/>
            <a:chOff x="7820792" y="1775058"/>
            <a:chExt cx="3691815" cy="34290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506" y="1775058"/>
              <a:ext cx="342900" cy="3429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707" y="1775058"/>
              <a:ext cx="342900" cy="3429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4996" y="1775058"/>
              <a:ext cx="342900" cy="3429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7608" y="1775058"/>
              <a:ext cx="342900" cy="3429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098" y="1775058"/>
              <a:ext cx="342900" cy="3429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1302" y="1775058"/>
              <a:ext cx="342900" cy="3429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894" y="1775058"/>
              <a:ext cx="342900" cy="3429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792" y="1775058"/>
              <a:ext cx="342900" cy="3429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200" y="1775058"/>
              <a:ext cx="342900" cy="3429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404" y="1775058"/>
              <a:ext cx="342900" cy="34290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/>
          <a:stretch/>
        </p:blipFill>
        <p:spPr>
          <a:xfrm>
            <a:off x="7324725" y="484632"/>
            <a:ext cx="4490047" cy="35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TECHNOLOGY STACK		-SPOTIFY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5022" y="5010149"/>
            <a:ext cx="5821199" cy="1543051"/>
          </a:xfrm>
        </p:spPr>
        <p:txBody>
          <a:bodyPr/>
          <a:lstStyle/>
          <a:p>
            <a:r>
              <a:rPr lang="en-IN" dirty="0" smtClean="0"/>
              <a:t>This data is from internet, based on estimation, and expert opinion.</a:t>
            </a:r>
          </a:p>
          <a:p>
            <a:r>
              <a:rPr lang="en-IN" sz="1800" dirty="0" smtClean="0"/>
              <a:t>Fun fact: when Spotify started they were also using P2P architecture.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1143" y="2134800"/>
            <a:ext cx="11066941" cy="3960000"/>
            <a:chOff x="561143" y="2134800"/>
            <a:chExt cx="11066941" cy="3960000"/>
          </a:xfrm>
        </p:grpSpPr>
        <p:pic>
          <p:nvPicPr>
            <p:cNvPr id="2054" name="Picture 6" descr="https://theappsolutions.com/images/articles/source/techstack/spotify-tech-stack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143" y="2134800"/>
              <a:ext cx="2351465" cy="39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s://2muchcoffee.com/blog/content/images/2020/05/Spotify-Tech-stack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022" y="2466250"/>
              <a:ext cx="5821200" cy="240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www.cleveroad.com/images/article-previews/a8d2376d246760821ab0ee255968d9ec53b72990a503fcfce43064517dfc6f9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8636" y="2134800"/>
              <a:ext cx="2429448" cy="39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-1000125" y="2820289"/>
            <a:ext cx="561143" cy="166033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2783382" y="2551766"/>
            <a:ext cx="561143" cy="1660332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75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 STACK		</a:t>
            </a:r>
            <a:r>
              <a:rPr lang="en-IN" dirty="0" smtClean="0"/>
              <a:t>-OUR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930578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Programming languages:</a:t>
            </a:r>
          </a:p>
          <a:p>
            <a:pPr lvl="1"/>
            <a:r>
              <a:rPr lang="en-IN" dirty="0"/>
              <a:t>Java</a:t>
            </a:r>
          </a:p>
          <a:p>
            <a:pPr lvl="1"/>
            <a:r>
              <a:rPr lang="en-IN" dirty="0"/>
              <a:t>PHP</a:t>
            </a:r>
          </a:p>
          <a:p>
            <a:pPr lvl="1"/>
            <a:r>
              <a:rPr lang="en-IN" dirty="0"/>
              <a:t>AJAX</a:t>
            </a:r>
          </a:p>
          <a:p>
            <a:pPr lvl="1"/>
            <a:r>
              <a:rPr lang="en-IN" dirty="0"/>
              <a:t>JS</a:t>
            </a:r>
          </a:p>
          <a:p>
            <a:r>
              <a:rPr lang="en-IN" dirty="0"/>
              <a:t>Server:</a:t>
            </a:r>
          </a:p>
          <a:p>
            <a:pPr lvl="1"/>
            <a:r>
              <a:rPr lang="en-IN" dirty="0"/>
              <a:t>XAMPP Stack</a:t>
            </a:r>
          </a:p>
          <a:p>
            <a:pPr lvl="1"/>
            <a:r>
              <a:rPr lang="en-IN" dirty="0"/>
              <a:t>Unix Socket</a:t>
            </a:r>
          </a:p>
          <a:p>
            <a:pPr lvl="1"/>
            <a:r>
              <a:rPr lang="en-IN" dirty="0"/>
              <a:t>PHP engine</a:t>
            </a:r>
          </a:p>
          <a:p>
            <a:r>
              <a:rPr lang="en-IN" dirty="0"/>
              <a:t>Database:</a:t>
            </a:r>
          </a:p>
          <a:p>
            <a:pPr lvl="1"/>
            <a:r>
              <a:rPr lang="en-IN" dirty="0" err="1"/>
              <a:t>MariaDB</a:t>
            </a:r>
            <a:r>
              <a:rPr lang="en-IN" dirty="0"/>
              <a:t> on UNIX socket</a:t>
            </a:r>
          </a:p>
          <a:p>
            <a:r>
              <a:rPr lang="en-IN" dirty="0"/>
              <a:t>Storage:</a:t>
            </a:r>
          </a:p>
          <a:p>
            <a:pPr lvl="1"/>
            <a:r>
              <a:rPr lang="en-IN" dirty="0"/>
              <a:t>000webhost server based limited </a:t>
            </a:r>
            <a:r>
              <a:rPr lang="en-IN" dirty="0" smtClean="0"/>
              <a:t>storage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930578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Front </a:t>
            </a:r>
            <a:r>
              <a:rPr lang="en-IN" dirty="0"/>
              <a:t>End Web</a:t>
            </a:r>
          </a:p>
          <a:p>
            <a:pPr lvl="1"/>
            <a:r>
              <a:rPr lang="en-IN" dirty="0"/>
              <a:t>HTML</a:t>
            </a:r>
          </a:p>
          <a:p>
            <a:pPr lvl="1"/>
            <a:r>
              <a:rPr lang="en-IN" dirty="0"/>
              <a:t>CSS</a:t>
            </a:r>
          </a:p>
          <a:p>
            <a:pPr lvl="1"/>
            <a:r>
              <a:rPr lang="en-IN" dirty="0"/>
              <a:t>JS</a:t>
            </a:r>
          </a:p>
          <a:p>
            <a:pPr lvl="1"/>
            <a:r>
              <a:rPr lang="en-IN" dirty="0"/>
              <a:t>AJAX</a:t>
            </a:r>
          </a:p>
          <a:p>
            <a:r>
              <a:rPr lang="en-IN" dirty="0"/>
              <a:t>Android Application:</a:t>
            </a:r>
          </a:p>
          <a:p>
            <a:pPr lvl="1"/>
            <a:r>
              <a:rPr lang="en-IN" dirty="0"/>
              <a:t>Java</a:t>
            </a:r>
          </a:p>
          <a:p>
            <a:pPr lvl="1"/>
            <a:r>
              <a:rPr lang="en-IN" dirty="0"/>
              <a:t>XML for android design</a:t>
            </a:r>
          </a:p>
          <a:p>
            <a:r>
              <a:rPr lang="en-IN" dirty="0"/>
              <a:t>Android Libraries:</a:t>
            </a:r>
          </a:p>
          <a:p>
            <a:pPr lvl="1"/>
            <a:r>
              <a:rPr lang="en-IN" dirty="0" err="1"/>
              <a:t>androidx</a:t>
            </a:r>
            <a:endParaRPr lang="en-IN" dirty="0"/>
          </a:p>
          <a:p>
            <a:pPr lvl="1"/>
            <a:r>
              <a:rPr lang="en-IN" dirty="0"/>
              <a:t>MDC</a:t>
            </a:r>
          </a:p>
          <a:p>
            <a:pPr lvl="1"/>
            <a:r>
              <a:rPr lang="en-IN" dirty="0" err="1"/>
              <a:t>amitshekhar.android:android-networking</a:t>
            </a:r>
            <a:endParaRPr lang="en-IN" dirty="0"/>
          </a:p>
          <a:p>
            <a:pPr lvl="1"/>
            <a:r>
              <a:rPr lang="en-IN" dirty="0"/>
              <a:t>picasso:2.71828</a:t>
            </a:r>
          </a:p>
          <a:p>
            <a:pPr lvl="1"/>
            <a:r>
              <a:rPr lang="en-IN" dirty="0"/>
              <a:t>sothree.slidinguppanel:library:3.4.0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02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289513"/>
            <a:ext cx="4698358" cy="1847018"/>
          </a:xfrm>
        </p:spPr>
        <p:txBody>
          <a:bodyPr>
            <a:noAutofit/>
          </a:bodyPr>
          <a:lstStyle/>
          <a:p>
            <a:r>
              <a:rPr lang="en-IN" dirty="0" smtClean="0"/>
              <a:t>Android </a:t>
            </a:r>
            <a:r>
              <a:rPr lang="en-IN" dirty="0"/>
              <a:t>(For App):</a:t>
            </a:r>
          </a:p>
          <a:p>
            <a:pPr lvl="1"/>
            <a:r>
              <a:rPr lang="en-IN" dirty="0"/>
              <a:t>Android API 28 (Android 9.0) or better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289513"/>
            <a:ext cx="4700058" cy="184701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Android (For App): </a:t>
            </a:r>
          </a:p>
          <a:p>
            <a:pPr lvl="1"/>
            <a:r>
              <a:rPr lang="en-IN" dirty="0"/>
              <a:t>3 GB of ram or more. </a:t>
            </a:r>
          </a:p>
          <a:p>
            <a:pPr lvl="1"/>
            <a:r>
              <a:rPr lang="en-IN" dirty="0"/>
              <a:t>8 GBs of free space. </a:t>
            </a:r>
          </a:p>
          <a:p>
            <a:pPr lvl="1"/>
            <a:r>
              <a:rPr lang="en-IN" dirty="0"/>
              <a:t>Preferred SOC: </a:t>
            </a:r>
            <a:r>
              <a:rPr lang="en-IN" dirty="0" err="1"/>
              <a:t>MediaTek</a:t>
            </a:r>
            <a:r>
              <a:rPr lang="en-IN" dirty="0"/>
              <a:t> </a:t>
            </a:r>
            <a:r>
              <a:rPr lang="en-IN" dirty="0" err="1"/>
              <a:t>Helio</a:t>
            </a:r>
            <a:r>
              <a:rPr lang="en-IN" dirty="0"/>
              <a:t> P22 MT6762 </a:t>
            </a:r>
          </a:p>
          <a:p>
            <a:pPr lvl="1"/>
            <a:r>
              <a:rPr lang="en-IN" dirty="0"/>
              <a:t>6 or more cores </a:t>
            </a:r>
            <a:r>
              <a:rPr lang="en-IN" dirty="0" smtClean="0"/>
              <a:t>preferred. </a:t>
            </a:r>
            <a:endParaRPr lang="en-IN" dirty="0"/>
          </a:p>
          <a:p>
            <a:pPr lvl="1"/>
            <a:r>
              <a:rPr lang="en-IN" dirty="0"/>
              <a:t>Communication module(s): </a:t>
            </a:r>
          </a:p>
          <a:p>
            <a:pPr lvl="2"/>
            <a:r>
              <a:rPr lang="en-IN" dirty="0"/>
              <a:t>WLAN OR </a:t>
            </a:r>
            <a:r>
              <a:rPr lang="en-IN" dirty="0" smtClean="0"/>
              <a:t>LTE </a:t>
            </a:r>
            <a:r>
              <a:rPr lang="en-IN" dirty="0"/>
              <a:t>/ Cellular </a:t>
            </a:r>
            <a:r>
              <a:rPr lang="en-IN" dirty="0" smtClean="0"/>
              <a:t>Data.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0320" y="4744278"/>
            <a:ext cx="4698359" cy="18470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For Web version (For Website): </a:t>
            </a:r>
          </a:p>
          <a:p>
            <a:pPr lvl="1"/>
            <a:r>
              <a:rPr lang="en-IN" dirty="0"/>
              <a:t>Any HTML5 supported modern Web browser. </a:t>
            </a:r>
          </a:p>
          <a:p>
            <a:pPr lvl="1"/>
            <a:r>
              <a:rPr lang="en-IN" dirty="0"/>
              <a:t>Chromium based browser preferred. </a:t>
            </a:r>
          </a:p>
          <a:p>
            <a:pPr lvl="1"/>
            <a:r>
              <a:rPr lang="en-IN" dirty="0"/>
              <a:t>Preferably Desktop browser</a:t>
            </a:r>
            <a:r>
              <a:rPr lang="en-IN" dirty="0" smtClean="0"/>
              <a:t>.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594123" y="4744278"/>
            <a:ext cx="4700058" cy="1847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For Web version (For Website) Desktop preferred: </a:t>
            </a:r>
          </a:p>
          <a:p>
            <a:pPr lvl="1"/>
            <a:r>
              <a:rPr lang="en-IN" dirty="0"/>
              <a:t>4 GB of ram or more. </a:t>
            </a:r>
          </a:p>
          <a:p>
            <a:pPr lvl="1"/>
            <a:r>
              <a:rPr lang="en-IN" dirty="0"/>
              <a:t>6 GBs of free space. </a:t>
            </a:r>
          </a:p>
          <a:p>
            <a:pPr lvl="1"/>
            <a:r>
              <a:rPr lang="en-IN" dirty="0"/>
              <a:t>Dual-Core CPU (Intel 3 </a:t>
            </a:r>
            <a:r>
              <a:rPr lang="en-IN" dirty="0" err="1"/>
              <a:t>rd</a:t>
            </a:r>
            <a:r>
              <a:rPr lang="en-IN" dirty="0"/>
              <a:t>  generation or above).</a:t>
            </a:r>
          </a:p>
          <a:p>
            <a:pPr lvl="1"/>
            <a:r>
              <a:rPr lang="en-IN" dirty="0"/>
              <a:t>Communication module(s): </a:t>
            </a:r>
          </a:p>
          <a:p>
            <a:pPr lvl="2"/>
            <a:r>
              <a:rPr lang="en-IN" dirty="0"/>
              <a:t>WLAN OR LAN.</a:t>
            </a:r>
          </a:p>
        </p:txBody>
      </p:sp>
    </p:spTree>
    <p:extLst>
      <p:ext uri="{BB962C8B-B14F-4D97-AF65-F5344CB8AC3E}">
        <p14:creationId xmlns:p14="http://schemas.microsoft.com/office/powerpoint/2010/main" val="67074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ESTIMATION OF TIME FOR THE DEVELOPMENT OF VARIOUS FEATURES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630235"/>
              </p:ext>
            </p:extLst>
          </p:nvPr>
        </p:nvGraphicFramePr>
        <p:xfrm>
          <a:off x="681038" y="2336798"/>
          <a:ext cx="9613899" cy="348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633">
                  <a:extLst>
                    <a:ext uri="{9D8B030D-6E8A-4147-A177-3AD203B41FA5}">
                      <a16:colId xmlns:a16="http://schemas.microsoft.com/office/drawing/2014/main" val="3460831770"/>
                    </a:ext>
                  </a:extLst>
                </a:gridCol>
                <a:gridCol w="3204633">
                  <a:extLst>
                    <a:ext uri="{9D8B030D-6E8A-4147-A177-3AD203B41FA5}">
                      <a16:colId xmlns:a16="http://schemas.microsoft.com/office/drawing/2014/main" val="4172850767"/>
                    </a:ext>
                  </a:extLst>
                </a:gridCol>
                <a:gridCol w="3204633">
                  <a:extLst>
                    <a:ext uri="{9D8B030D-6E8A-4147-A177-3AD203B41FA5}">
                      <a16:colId xmlns:a16="http://schemas.microsoft.com/office/drawing/2014/main" val="2562008786"/>
                    </a:ext>
                  </a:extLst>
                </a:gridCol>
              </a:tblGrid>
              <a:tr h="580496">
                <a:tc>
                  <a:txBody>
                    <a:bodyPr/>
                    <a:lstStyle/>
                    <a:p>
                      <a:r>
                        <a:rPr lang="en-IN" dirty="0" smtClean="0"/>
                        <a:t>Feature / Module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Back-end + (web) front-end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Android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08219"/>
                  </a:ext>
                </a:extLst>
              </a:tr>
              <a:tr h="580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Registration, Login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35 hours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10 hours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extLst>
                  <a:ext uri="{0D108BD9-81ED-4DB2-BD59-A6C34878D82A}">
                    <a16:rowId xmlns:a16="http://schemas.microsoft.com/office/drawing/2014/main" val="3040393693"/>
                  </a:ext>
                </a:extLst>
              </a:tr>
              <a:tr h="580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Search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24 hours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50 hours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extLst>
                  <a:ext uri="{0D108BD9-81ED-4DB2-BD59-A6C34878D82A}">
                    <a16:rowId xmlns:a16="http://schemas.microsoft.com/office/drawing/2014/main" val="711041077"/>
                  </a:ext>
                </a:extLst>
              </a:tr>
              <a:tr h="580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Music player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24 hours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16 hours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extLst>
                  <a:ext uri="{0D108BD9-81ED-4DB2-BD59-A6C34878D82A}">
                    <a16:rowId xmlns:a16="http://schemas.microsoft.com/office/drawing/2014/main" val="2717653756"/>
                  </a:ext>
                </a:extLst>
              </a:tr>
              <a:tr h="580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My music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83 hours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140 hours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extLst>
                  <a:ext uri="{0D108BD9-81ED-4DB2-BD59-A6C34878D82A}">
                    <a16:rowId xmlns:a16="http://schemas.microsoft.com/office/drawing/2014/main" val="2738948290"/>
                  </a:ext>
                </a:extLst>
              </a:tr>
              <a:tr h="580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Settings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35 hours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Open Sans" panose="020B060603050402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30 hours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42875" marR="142875" marT="47625" marB="47625"/>
                </a:tc>
                <a:extLst>
                  <a:ext uri="{0D108BD9-81ED-4DB2-BD59-A6C34878D82A}">
                    <a16:rowId xmlns:a16="http://schemas.microsoft.com/office/drawing/2014/main" val="3464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3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492763-City Berlin Design_SL_V1.pptx" id="{3F282180-5EEA-405F-B4AB-74AFDB282BED}" vid="{2C324EBF-668F-414A-954E-8F9D25B67C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0B8669-5F33-417F-97D4-E062AF4A18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763669-6920-4D40-91A7-A09F8FE227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FFEF88-46AD-4DA4-B4B0-B0CB702092EE}">
  <ds:schemaRefs>
    <ds:schemaRef ds:uri="http://purl.org/dc/elements/1.1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City Berlin design</Template>
  <TotalTime>0</TotalTime>
  <Words>753</Words>
  <Application>Microsoft Office PowerPoint</Application>
  <PresentationFormat>Widescreen</PresentationFormat>
  <Paragraphs>154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Mangal</vt:lpstr>
      <vt:lpstr>Open Sans</vt:lpstr>
      <vt:lpstr>Poppins</vt:lpstr>
      <vt:lpstr>Trebuchet MS</vt:lpstr>
      <vt:lpstr>Berlin</vt:lpstr>
      <vt:lpstr>Music streaming from a web-server to an Android app &amp; Website</vt:lpstr>
      <vt:lpstr>INTRODUCTION</vt:lpstr>
      <vt:lpstr>STATISTICS</vt:lpstr>
      <vt:lpstr>GOALS</vt:lpstr>
      <vt:lpstr>MODULES / FEATURES</vt:lpstr>
      <vt:lpstr>TECHNOLOGY STACK  -SPOTIFY</vt:lpstr>
      <vt:lpstr>TECHNOLOGY STACK  -OUR PROJECT</vt:lpstr>
      <vt:lpstr>REQUIREMENTS</vt:lpstr>
      <vt:lpstr>ESTIMATION OF TIME FOR THE DEVELOPMENT OF VARIOUS FEATURES</vt:lpstr>
      <vt:lpstr>TECHNOLOGY THAT WE HAVE USED</vt:lpstr>
      <vt:lpstr>PowerPoint Presentation</vt:lpstr>
      <vt:lpstr>PowerPoint Presentation</vt:lpstr>
      <vt:lpstr>PowerPoint Presentation</vt:lpstr>
      <vt:lpstr>LIMITATIONS</vt:lpstr>
      <vt:lpstr>APPLICATION AND FUTURE SCOPE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2020-07-31T06:23:56Z</dcterms:created>
  <dcterms:modified xsi:type="dcterms:W3CDTF">2020-08-13T13:02:59Z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